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86" r:id="rId2"/>
    <p:sldId id="395" r:id="rId3"/>
    <p:sldId id="387" r:id="rId4"/>
    <p:sldId id="389" r:id="rId5"/>
    <p:sldId id="391" r:id="rId6"/>
    <p:sldId id="392" r:id="rId7"/>
    <p:sldId id="393" r:id="rId8"/>
    <p:sldId id="394" r:id="rId9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C5E99"/>
    <a:srgbClr val="0062A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30" d="100"/>
          <a:sy n="130" d="100"/>
        </p:scale>
        <p:origin x="-107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ubanova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banova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banova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banova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609342008371697"/>
          <c:y val="0.46541255827470185"/>
          <c:w val="0.80257235260143778"/>
          <c:h val="0.4893080750558360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Лист1!$H$37:$H$38</c:f>
              <c:strCache>
                <c:ptCount val="2"/>
                <c:pt idx="0">
                  <c:v>включены в Реестр поставщиков социальных услуг</c:v>
                </c:pt>
                <c:pt idx="1">
                  <c:v>не включены в Реестр поставщиков социальных услуг</c:v>
                </c:pt>
              </c:strCache>
            </c:strRef>
          </c:cat>
          <c:val>
            <c:numRef>
              <c:f>Лист1!$I$37:$I$38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8823711770325192E-2"/>
          <c:y val="6.7432478223219433E-2"/>
          <c:w val="0.86347988454534164"/>
          <c:h val="0.64459029339161844"/>
        </c:manualLayout>
      </c:layout>
      <c:bar3DChart>
        <c:barDir val="col"/>
        <c:grouping val="standard"/>
        <c:ser>
          <c:idx val="0"/>
          <c:order val="0"/>
          <c:dLbls>
            <c:dLbl>
              <c:idx val="0"/>
              <c:layout>
                <c:manualLayout>
                  <c:x val="2.7777777777778004E-3"/>
                  <c:y val="-2.777777777777795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2.7777777777777964E-2"/>
                </c:manualLayout>
              </c:layout>
              <c:showVal val="1"/>
            </c:dLbl>
            <c:dLbl>
              <c:idx val="2"/>
              <c:layout>
                <c:manualLayout>
                  <c:x val="1.1111111111111221E-2"/>
                  <c:y val="-2.777777777777795E-2"/>
                </c:manualLayout>
              </c:layout>
              <c:showVal val="1"/>
            </c:dLbl>
            <c:dLbl>
              <c:idx val="3"/>
              <c:layout>
                <c:manualLayout>
                  <c:x val="9.0013945073774224E-3"/>
                  <c:y val="-4.266692796550878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Лист1!$G$18:$G$21</c:f>
              <c:strCache>
                <c:ptCount val="4"/>
                <c:pt idx="0">
                  <c:v>Пансионат "БлагоДарение"                      (Юрьев-Польский р-н)</c:v>
                </c:pt>
                <c:pt idx="1">
                  <c:v>ООО "Вольга" (Кольчугинский р-н)</c:v>
                </c:pt>
                <c:pt idx="2">
                  <c:v>АНО "Забота" (Суздальский р-н)</c:v>
                </c:pt>
                <c:pt idx="3">
                  <c:v>Пансионат "София"                                     (г. Владимир)</c:v>
                </c:pt>
              </c:strCache>
            </c:strRef>
          </c:cat>
          <c:val>
            <c:numRef>
              <c:f>Лист1!$H$18:$H$21</c:f>
              <c:numCache>
                <c:formatCode>General</c:formatCode>
                <c:ptCount val="4"/>
                <c:pt idx="0">
                  <c:v>45</c:v>
                </c:pt>
                <c:pt idx="1">
                  <c:v>70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</c:ser>
        <c:dLbls>
          <c:showVal val="1"/>
        </c:dLbls>
        <c:gapWidth val="75"/>
        <c:shape val="box"/>
        <c:axId val="79004800"/>
        <c:axId val="79006336"/>
        <c:axId val="74052480"/>
      </c:bar3DChart>
      <c:catAx>
        <c:axId val="79004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06336"/>
        <c:crosses val="autoZero"/>
        <c:auto val="1"/>
        <c:lblAlgn val="ctr"/>
        <c:lblOffset val="100"/>
      </c:catAx>
      <c:valAx>
        <c:axId val="790063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04800"/>
        <c:crosses val="autoZero"/>
        <c:crossBetween val="between"/>
      </c:valAx>
      <c:serAx>
        <c:axId val="74052480"/>
        <c:scaling>
          <c:orientation val="minMax"/>
        </c:scaling>
        <c:delete val="1"/>
        <c:axPos val="b"/>
        <c:majorTickMark val="none"/>
        <c:tickLblPos val="nextTo"/>
        <c:crossAx val="79006336"/>
        <c:crosses val="autoZero"/>
      </c:ser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285123395969785E-2"/>
          <c:y val="0.15042629757487444"/>
          <c:w val="0.822550842643611"/>
          <c:h val="0.40134963723250128"/>
        </c:manualLayout>
      </c:layout>
      <c:lineChart>
        <c:grouping val="stacked"/>
        <c:ser>
          <c:idx val="0"/>
          <c:order val="0"/>
          <c:tx>
            <c:strRef>
              <c:f>Лист1!$H$24</c:f>
              <c:strCache>
                <c:ptCount val="1"/>
                <c:pt idx="0">
                  <c:v> в день, руб.</c:v>
                </c:pt>
              </c:strCache>
            </c:strRef>
          </c:tx>
          <c:dLbls>
            <c:dLbl>
              <c:idx val="0"/>
              <c:layout>
                <c:manualLayout>
                  <c:x val="-4.1576769930885313E-2"/>
                  <c:y val="-8.2050707768113074E-2"/>
                </c:manualLayout>
              </c:layout>
              <c:showVal val="1"/>
            </c:dLbl>
            <c:dLbl>
              <c:idx val="1"/>
              <c:layout>
                <c:manualLayout>
                  <c:x val="-2.1505225826320043E-2"/>
                  <c:y val="-0.17777653349757841"/>
                </c:manualLayout>
              </c:layout>
              <c:showVal val="1"/>
            </c:dLbl>
            <c:dLbl>
              <c:idx val="2"/>
              <c:layout>
                <c:manualLayout>
                  <c:x val="-2.4372589269829287E-2"/>
                  <c:y val="-0.1367511796135216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Лист1!$G$25:$G$28</c:f>
              <c:strCache>
                <c:ptCount val="4"/>
                <c:pt idx="0">
                  <c:v>Пансионат "БлагоДарение" (Юрьев-Польский р-н)</c:v>
                </c:pt>
                <c:pt idx="1">
                  <c:v>ООО "Вольга" (Кольчугинский р-н)</c:v>
                </c:pt>
                <c:pt idx="2">
                  <c:v>АНО "Забота" (Суздальский р-н)</c:v>
                </c:pt>
                <c:pt idx="3">
                  <c:v>Пансионат "София" (г. Владимир)</c:v>
                </c:pt>
              </c:strCache>
            </c:strRef>
          </c:cat>
          <c:val>
            <c:numRef>
              <c:f>Лист1!$H$25:$H$28</c:f>
              <c:numCache>
                <c:formatCode>General</c:formatCode>
                <c:ptCount val="4"/>
                <c:pt idx="0">
                  <c:v>1000</c:v>
                </c:pt>
                <c:pt idx="1">
                  <c:v>925</c:v>
                </c:pt>
                <c:pt idx="2">
                  <c:v>1000</c:v>
                </c:pt>
                <c:pt idx="3">
                  <c:v>1300</c:v>
                </c:pt>
              </c:numCache>
            </c:numRef>
          </c:val>
        </c:ser>
        <c:marker val="1"/>
        <c:axId val="79035392"/>
        <c:axId val="79065856"/>
      </c:lineChart>
      <c:catAx>
        <c:axId val="790353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65856"/>
        <c:crosses val="autoZero"/>
        <c:auto val="1"/>
        <c:lblAlgn val="ctr"/>
        <c:lblOffset val="100"/>
      </c:catAx>
      <c:valAx>
        <c:axId val="79065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3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00437464835413"/>
          <c:y val="0.68617757840580462"/>
          <c:w val="0.1023577629688365"/>
          <c:h val="0.20199872078424139"/>
        </c:manualLayout>
      </c:layout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5.0927960842502132E-2"/>
          <c:y val="9.696901827140636E-2"/>
          <c:w val="0.84254775090999467"/>
          <c:h val="0.40716934455560955"/>
        </c:manualLayout>
      </c:layout>
      <c:lineChart>
        <c:grouping val="stacked"/>
        <c:ser>
          <c:idx val="0"/>
          <c:order val="0"/>
          <c:tx>
            <c:strRef>
              <c:f>Лист1!$I$24</c:f>
              <c:strCache>
                <c:ptCount val="1"/>
                <c:pt idx="0">
                  <c:v>в месяц, руб.</c:v>
                </c:pt>
              </c:strCache>
            </c:strRef>
          </c:tx>
          <c:dLbls>
            <c:dLbl>
              <c:idx val="0"/>
              <c:layout>
                <c:manualLayout>
                  <c:x val="-2.6666480024636747E-2"/>
                  <c:y val="-0.13675117961352168"/>
                </c:manualLayout>
              </c:layout>
              <c:showVal val="1"/>
            </c:dLbl>
            <c:dLbl>
              <c:idx val="1"/>
              <c:layout>
                <c:manualLayout>
                  <c:x val="-3.7036777811995582E-2"/>
                  <c:y val="-0.15042629757487447"/>
                </c:manualLayout>
              </c:layout>
              <c:showVal val="1"/>
            </c:dLbl>
            <c:dLbl>
              <c:idx val="2"/>
              <c:layout>
                <c:manualLayout>
                  <c:x val="-3.1110893362076206E-2"/>
                  <c:y val="-0.13675117961352168"/>
                </c:manualLayout>
              </c:layout>
              <c:showVal val="1"/>
            </c:dLbl>
            <c:dLbl>
              <c:idx val="3"/>
              <c:layout>
                <c:manualLayout>
                  <c:x val="-2.3703537799677116E-2"/>
                  <c:y val="-6.83755898067608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Лист1!$G$25:$G$28</c:f>
              <c:strCache>
                <c:ptCount val="4"/>
                <c:pt idx="0">
                  <c:v>Пансионат "БлагоДарение" (Юрьев-Польский р-н)</c:v>
                </c:pt>
                <c:pt idx="1">
                  <c:v>ООО "Вольга" (Кольчугинский р-н)</c:v>
                </c:pt>
                <c:pt idx="2">
                  <c:v>АНО "Забота" (Суздальский р-н)</c:v>
                </c:pt>
                <c:pt idx="3">
                  <c:v>Пансионат "София" (г. Владимир)</c:v>
                </c:pt>
              </c:strCache>
            </c:strRef>
          </c:cat>
          <c:val>
            <c:numRef>
              <c:f>Лист1!$I$25:$I$28</c:f>
              <c:numCache>
                <c:formatCode>General</c:formatCode>
                <c:ptCount val="4"/>
                <c:pt idx="0">
                  <c:v>30000</c:v>
                </c:pt>
                <c:pt idx="1">
                  <c:v>27750</c:v>
                </c:pt>
                <c:pt idx="2">
                  <c:v>30000</c:v>
                </c:pt>
                <c:pt idx="3">
                  <c:v>39000</c:v>
                </c:pt>
              </c:numCache>
            </c:numRef>
          </c:val>
        </c:ser>
        <c:marker val="1"/>
        <c:axId val="79090048"/>
        <c:axId val="79091584"/>
      </c:lineChart>
      <c:catAx>
        <c:axId val="7909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1584"/>
        <c:crosses val="autoZero"/>
        <c:auto val="1"/>
        <c:lblAlgn val="ctr"/>
        <c:lblOffset val="100"/>
      </c:catAx>
      <c:valAx>
        <c:axId val="79091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92612417783756"/>
          <c:y val="0.7115740722224666"/>
          <c:w val="0.10778795231816286"/>
          <c:h val="0.20199872078424139"/>
        </c:manualLayout>
      </c:layout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C863E-2B7B-4F04-95C4-90639825C985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46146A-060D-44EE-8197-C6D768985A38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4059975-72E4-4A39-9E37-068A916B07C4}" type="parTrans" cxnId="{F70C6DDD-9D34-4FBE-9A8B-CEF7BD32580A}">
      <dgm:prSet/>
      <dgm:spPr/>
      <dgm:t>
        <a:bodyPr/>
        <a:lstStyle/>
        <a:p>
          <a:endParaRPr lang="ru-RU"/>
        </a:p>
      </dgm:t>
    </dgm:pt>
    <dgm:pt modelId="{6AA275E2-58B4-4BA2-BCC9-BD66594CF2EC}" type="sibTrans" cxnId="{F70C6DDD-9D34-4FBE-9A8B-CEF7BD32580A}">
      <dgm:prSet/>
      <dgm:spPr/>
      <dgm:t>
        <a:bodyPr/>
        <a:lstStyle/>
        <a:p>
          <a:endParaRPr lang="ru-RU"/>
        </a:p>
      </dgm:t>
    </dgm:pt>
    <dgm:pt modelId="{5A550002-49AB-4D94-9234-2E2F4E39F11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 – общего типа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B6A2B1E-5278-48DB-8470-1E2581E7E1A3}" type="parTrans" cxnId="{8E190C7F-B5D7-4F6B-8BA7-6E84F65C253B}">
      <dgm:prSet/>
      <dgm:spPr/>
      <dgm:t>
        <a:bodyPr/>
        <a:lstStyle/>
        <a:p>
          <a:endParaRPr lang="ru-RU"/>
        </a:p>
      </dgm:t>
    </dgm:pt>
    <dgm:pt modelId="{B8D3503A-89D0-48E6-9372-428B5A5B5741}" type="sibTrans" cxnId="{8E190C7F-B5D7-4F6B-8BA7-6E84F65C253B}">
      <dgm:prSet/>
      <dgm:spPr/>
      <dgm:t>
        <a:bodyPr/>
        <a:lstStyle/>
        <a:p>
          <a:endParaRPr lang="ru-RU"/>
        </a:p>
      </dgm:t>
    </dgm:pt>
    <dgm:pt modelId="{CBC0C555-68FC-43EA-8F35-2F943AB4803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16 – психоневрологического типа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F437C8E-C1FA-4385-B6C5-39361FC318F5}" type="parTrans" cxnId="{174AC4AA-CEE9-4878-A48F-42DF2628F92C}">
      <dgm:prSet/>
      <dgm:spPr/>
      <dgm:t>
        <a:bodyPr/>
        <a:lstStyle/>
        <a:p>
          <a:endParaRPr lang="ru-RU"/>
        </a:p>
      </dgm:t>
    </dgm:pt>
    <dgm:pt modelId="{EF1FC566-7B25-4E6E-B386-F1B91F1D4A3F}" type="sibTrans" cxnId="{174AC4AA-CEE9-4878-A48F-42DF2628F92C}">
      <dgm:prSet/>
      <dgm:spPr/>
      <dgm:t>
        <a:bodyPr/>
        <a:lstStyle/>
        <a:p>
          <a:endParaRPr lang="ru-RU"/>
        </a:p>
      </dgm:t>
    </dgm:pt>
    <dgm:pt modelId="{240BDC78-71C4-4E68-8B6B-8E4849876852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42AC51E-B8B8-410F-90AA-E6FC5691C04E}" type="parTrans" cxnId="{A2961E88-9D4F-4EE0-A19F-26FA63F9C975}">
      <dgm:prSet/>
      <dgm:spPr/>
      <dgm:t>
        <a:bodyPr/>
        <a:lstStyle/>
        <a:p>
          <a:endParaRPr lang="ru-RU"/>
        </a:p>
      </dgm:t>
    </dgm:pt>
    <dgm:pt modelId="{9778D556-BBE2-4067-B05C-F3A5F9FCFE88}" type="sibTrans" cxnId="{A2961E88-9D4F-4EE0-A19F-26FA63F9C975}">
      <dgm:prSet/>
      <dgm:spPr/>
      <dgm:t>
        <a:bodyPr/>
        <a:lstStyle/>
        <a:p>
          <a:endParaRPr lang="ru-RU"/>
        </a:p>
      </dgm:t>
    </dgm:pt>
    <dgm:pt modelId="{79A52CAC-5684-4C14-AF15-EFFD9696264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Общий коечный фонд – 3796 койко-мест (в т.ч. в ПНИ - 2467мест)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A387813-BDF2-42C9-A8BD-B56549C13BBE}" type="parTrans" cxnId="{F26AB67B-762E-4E65-839E-BE1A315FD40F}">
      <dgm:prSet/>
      <dgm:spPr/>
      <dgm:t>
        <a:bodyPr/>
        <a:lstStyle/>
        <a:p>
          <a:endParaRPr lang="ru-RU"/>
        </a:p>
      </dgm:t>
    </dgm:pt>
    <dgm:pt modelId="{E24A380F-F389-49CB-8814-92E4CD0676F7}" type="sibTrans" cxnId="{F26AB67B-762E-4E65-839E-BE1A315FD40F}">
      <dgm:prSet/>
      <dgm:spPr/>
      <dgm:t>
        <a:bodyPr/>
        <a:lstStyle/>
        <a:p>
          <a:endParaRPr lang="ru-RU"/>
        </a:p>
      </dgm:t>
    </dgm:pt>
    <dgm:pt modelId="{889FA88B-5C44-40A5-BF23-4B7F3B5F7E0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Свободные места отсутствуют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0266B9E-9C4F-4865-8EE5-C989A2D18913}" type="parTrans" cxnId="{A92069A2-2B69-41F7-94DE-A623A62BEE25}">
      <dgm:prSet/>
      <dgm:spPr/>
      <dgm:t>
        <a:bodyPr/>
        <a:lstStyle/>
        <a:p>
          <a:endParaRPr lang="ru-RU"/>
        </a:p>
      </dgm:t>
    </dgm:pt>
    <dgm:pt modelId="{40CF3CE1-5EC6-4E66-A528-74CC5961C9E0}" type="sibTrans" cxnId="{A92069A2-2B69-41F7-94DE-A623A62BEE25}">
      <dgm:prSet/>
      <dgm:spPr/>
      <dgm:t>
        <a:bodyPr/>
        <a:lstStyle/>
        <a:p>
          <a:endParaRPr lang="ru-RU"/>
        </a:p>
      </dgm:t>
    </dgm:pt>
    <dgm:pt modelId="{49BAD327-D61B-4F56-A5F4-D27170DC9590}" type="pres">
      <dgm:prSet presAssocID="{029C863E-2B7B-4F04-95C4-90639825C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DF30D-9155-4E1D-9B40-2CEB96DB97AA}" type="pres">
      <dgm:prSet presAssocID="{5D46146A-060D-44EE-8197-C6D768985A38}" presName="composite" presStyleCnt="0"/>
      <dgm:spPr/>
    </dgm:pt>
    <dgm:pt modelId="{FF9DCE20-594F-4B99-820B-E170E3731055}" type="pres">
      <dgm:prSet presAssocID="{5D46146A-060D-44EE-8197-C6D768985A3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62948-4376-406B-BB30-30488213E0C7}" type="pres">
      <dgm:prSet presAssocID="{5D46146A-060D-44EE-8197-C6D768985A38}" presName="descendantText" presStyleLbl="alignAcc1" presStyleIdx="0" presStyleCnt="2" custLinFactNeighborX="3398" custLinFactNeighborY="-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966DF-D472-467F-99B6-AAD1526DB5FE}" type="pres">
      <dgm:prSet presAssocID="{6AA275E2-58B4-4BA2-BCC9-BD66594CF2EC}" presName="sp" presStyleCnt="0"/>
      <dgm:spPr/>
    </dgm:pt>
    <dgm:pt modelId="{0DB1FD0D-B287-4BE4-8DC6-34CCB60CE0EE}" type="pres">
      <dgm:prSet presAssocID="{240BDC78-71C4-4E68-8B6B-8E4849876852}" presName="composite" presStyleCnt="0"/>
      <dgm:spPr/>
    </dgm:pt>
    <dgm:pt modelId="{AB5E65A8-7901-4348-8F08-22D5527895DA}" type="pres">
      <dgm:prSet presAssocID="{240BDC78-71C4-4E68-8B6B-8E4849876852}" presName="parentText" presStyleLbl="alignNode1" presStyleIdx="1" presStyleCnt="2" custLinFactNeighborY="5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08845-D1DA-413A-B933-EF061132B8F5}" type="pres">
      <dgm:prSet presAssocID="{240BDC78-71C4-4E68-8B6B-8E4849876852}" presName="descendantText" presStyleLbl="alignAcc1" presStyleIdx="1" presStyleCnt="2" custScaleY="12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C9073-6E61-4D24-9441-0F70E1372C77}" type="presOf" srcId="{79A52CAC-5684-4C14-AF15-EFFD96962642}" destId="{E1A08845-D1DA-413A-B933-EF061132B8F5}" srcOrd="0" destOrd="0" presId="urn:microsoft.com/office/officeart/2005/8/layout/chevron2"/>
    <dgm:cxn modelId="{30BC7D2D-488D-4DFB-870C-13E45B3E7644}" type="presOf" srcId="{029C863E-2B7B-4F04-95C4-90639825C985}" destId="{49BAD327-D61B-4F56-A5F4-D27170DC9590}" srcOrd="0" destOrd="0" presId="urn:microsoft.com/office/officeart/2005/8/layout/chevron2"/>
    <dgm:cxn modelId="{83816866-10D1-44C0-B016-01118F6D7905}" type="presOf" srcId="{5A550002-49AB-4D94-9234-2E2F4E39F11A}" destId="{5AD62948-4376-406B-BB30-30488213E0C7}" srcOrd="0" destOrd="0" presId="urn:microsoft.com/office/officeart/2005/8/layout/chevron2"/>
    <dgm:cxn modelId="{40A8475F-78E6-4AC8-9336-2128F3BA193D}" type="presOf" srcId="{240BDC78-71C4-4E68-8B6B-8E4849876852}" destId="{AB5E65A8-7901-4348-8F08-22D5527895DA}" srcOrd="0" destOrd="0" presId="urn:microsoft.com/office/officeart/2005/8/layout/chevron2"/>
    <dgm:cxn modelId="{0C11DAD1-8EAB-4B3E-A196-6BB9D6E2961A}" type="presOf" srcId="{CBC0C555-68FC-43EA-8F35-2F943AB4803B}" destId="{5AD62948-4376-406B-BB30-30488213E0C7}" srcOrd="0" destOrd="1" presId="urn:microsoft.com/office/officeart/2005/8/layout/chevron2"/>
    <dgm:cxn modelId="{36F02A24-6892-470F-9A2C-443B90E1A292}" type="presOf" srcId="{889FA88B-5C44-40A5-BF23-4B7F3B5F7E02}" destId="{E1A08845-D1DA-413A-B933-EF061132B8F5}" srcOrd="0" destOrd="1" presId="urn:microsoft.com/office/officeart/2005/8/layout/chevron2"/>
    <dgm:cxn modelId="{F70C6DDD-9D34-4FBE-9A8B-CEF7BD32580A}" srcId="{029C863E-2B7B-4F04-95C4-90639825C985}" destId="{5D46146A-060D-44EE-8197-C6D768985A38}" srcOrd="0" destOrd="0" parTransId="{24059975-72E4-4A39-9E37-068A916B07C4}" sibTransId="{6AA275E2-58B4-4BA2-BCC9-BD66594CF2EC}"/>
    <dgm:cxn modelId="{1ED1E9D2-F010-4EE3-8CBD-213957550DFA}" type="presOf" srcId="{5D46146A-060D-44EE-8197-C6D768985A38}" destId="{FF9DCE20-594F-4B99-820B-E170E3731055}" srcOrd="0" destOrd="0" presId="urn:microsoft.com/office/officeart/2005/8/layout/chevron2"/>
    <dgm:cxn modelId="{8E190C7F-B5D7-4F6B-8BA7-6E84F65C253B}" srcId="{5D46146A-060D-44EE-8197-C6D768985A38}" destId="{5A550002-49AB-4D94-9234-2E2F4E39F11A}" srcOrd="0" destOrd="0" parTransId="{7B6A2B1E-5278-48DB-8470-1E2581E7E1A3}" sibTransId="{B8D3503A-89D0-48E6-9372-428B5A5B5741}"/>
    <dgm:cxn modelId="{F26AB67B-762E-4E65-839E-BE1A315FD40F}" srcId="{240BDC78-71C4-4E68-8B6B-8E4849876852}" destId="{79A52CAC-5684-4C14-AF15-EFFD96962642}" srcOrd="0" destOrd="0" parTransId="{0A387813-BDF2-42C9-A8BD-B56549C13BBE}" sibTransId="{E24A380F-F389-49CB-8814-92E4CD0676F7}"/>
    <dgm:cxn modelId="{A92069A2-2B69-41F7-94DE-A623A62BEE25}" srcId="{240BDC78-71C4-4E68-8B6B-8E4849876852}" destId="{889FA88B-5C44-40A5-BF23-4B7F3B5F7E02}" srcOrd="1" destOrd="0" parTransId="{F0266B9E-9C4F-4865-8EE5-C989A2D18913}" sibTransId="{40CF3CE1-5EC6-4E66-A528-74CC5961C9E0}"/>
    <dgm:cxn modelId="{A2961E88-9D4F-4EE0-A19F-26FA63F9C975}" srcId="{029C863E-2B7B-4F04-95C4-90639825C985}" destId="{240BDC78-71C4-4E68-8B6B-8E4849876852}" srcOrd="1" destOrd="0" parTransId="{D42AC51E-B8B8-410F-90AA-E6FC5691C04E}" sibTransId="{9778D556-BBE2-4067-B05C-F3A5F9FCFE88}"/>
    <dgm:cxn modelId="{174AC4AA-CEE9-4878-A48F-42DF2628F92C}" srcId="{5D46146A-060D-44EE-8197-C6D768985A38}" destId="{CBC0C555-68FC-43EA-8F35-2F943AB4803B}" srcOrd="1" destOrd="0" parTransId="{DF437C8E-C1FA-4385-B6C5-39361FC318F5}" sibTransId="{EF1FC566-7B25-4E6E-B386-F1B91F1D4A3F}"/>
    <dgm:cxn modelId="{FFEDA5C8-307C-4F4A-90DE-742233FBE98E}" type="presParOf" srcId="{49BAD327-D61B-4F56-A5F4-D27170DC9590}" destId="{BFBDF30D-9155-4E1D-9B40-2CEB96DB97AA}" srcOrd="0" destOrd="0" presId="urn:microsoft.com/office/officeart/2005/8/layout/chevron2"/>
    <dgm:cxn modelId="{C8F35DFF-691D-40E5-A1F7-A7F800F6F5DE}" type="presParOf" srcId="{BFBDF30D-9155-4E1D-9B40-2CEB96DB97AA}" destId="{FF9DCE20-594F-4B99-820B-E170E3731055}" srcOrd="0" destOrd="0" presId="urn:microsoft.com/office/officeart/2005/8/layout/chevron2"/>
    <dgm:cxn modelId="{D838DB3C-6F4E-4EFF-B1C7-31BB01AC2A21}" type="presParOf" srcId="{BFBDF30D-9155-4E1D-9B40-2CEB96DB97AA}" destId="{5AD62948-4376-406B-BB30-30488213E0C7}" srcOrd="1" destOrd="0" presId="urn:microsoft.com/office/officeart/2005/8/layout/chevron2"/>
    <dgm:cxn modelId="{79C48895-F00B-40C1-AA65-94AF0B0D0D44}" type="presParOf" srcId="{49BAD327-D61B-4F56-A5F4-D27170DC9590}" destId="{58A966DF-D472-467F-99B6-AAD1526DB5FE}" srcOrd="1" destOrd="0" presId="urn:microsoft.com/office/officeart/2005/8/layout/chevron2"/>
    <dgm:cxn modelId="{0B30263C-E469-4A88-9653-6C0F2DC42CFB}" type="presParOf" srcId="{49BAD327-D61B-4F56-A5F4-D27170DC9590}" destId="{0DB1FD0D-B287-4BE4-8DC6-34CCB60CE0EE}" srcOrd="2" destOrd="0" presId="urn:microsoft.com/office/officeart/2005/8/layout/chevron2"/>
    <dgm:cxn modelId="{3815CE76-A188-4377-A1AF-11D54BF3D4D9}" type="presParOf" srcId="{0DB1FD0D-B287-4BE4-8DC6-34CCB60CE0EE}" destId="{AB5E65A8-7901-4348-8F08-22D5527895DA}" srcOrd="0" destOrd="0" presId="urn:microsoft.com/office/officeart/2005/8/layout/chevron2"/>
    <dgm:cxn modelId="{BBFDCA5E-AFF4-4161-AF01-7D5696D3890B}" type="presParOf" srcId="{0DB1FD0D-B287-4BE4-8DC6-34CCB60CE0EE}" destId="{E1A08845-D1DA-413A-B933-EF061132B8F5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C863E-2B7B-4F04-95C4-90639825C985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46146A-060D-44EE-8197-C6D768985A38}">
      <dgm:prSet phldrT="[Текст]" custT="1"/>
      <dgm:spPr/>
      <dgm:t>
        <a:bodyPr/>
        <a:lstStyle/>
        <a:p>
          <a:pPr algn="just"/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4059975-72E4-4A39-9E37-068A916B07C4}" type="parTrans" cxnId="{F70C6DDD-9D34-4FBE-9A8B-CEF7BD32580A}">
      <dgm:prSet/>
      <dgm:spPr/>
      <dgm:t>
        <a:bodyPr/>
        <a:lstStyle/>
        <a:p>
          <a:endParaRPr lang="ru-RU"/>
        </a:p>
      </dgm:t>
    </dgm:pt>
    <dgm:pt modelId="{6AA275E2-58B4-4BA2-BCC9-BD66594CF2EC}" type="sibTrans" cxnId="{F70C6DDD-9D34-4FBE-9A8B-CEF7BD32580A}">
      <dgm:prSet/>
      <dgm:spPr/>
      <dgm:t>
        <a:bodyPr/>
        <a:lstStyle/>
        <a:p>
          <a:endParaRPr lang="ru-RU"/>
        </a:p>
      </dgm:t>
    </dgm:pt>
    <dgm:pt modelId="{5A550002-49AB-4D94-9234-2E2F4E39F11A}">
      <dgm:prSet phldrT="[Текст]" custT="1"/>
      <dgm:spPr/>
      <dgm:t>
        <a:bodyPr/>
        <a:lstStyle/>
        <a:p>
          <a:pPr algn="just"/>
          <a:r>
            <a:rPr lang="ru-RU" sz="1200" smtClean="0">
              <a:latin typeface="Times New Roman" pitchFamily="18" charset="0"/>
              <a:cs typeface="Times New Roman" pitchFamily="18" charset="0"/>
            </a:rPr>
            <a:t>создает </a:t>
          </a:r>
          <a:r>
            <a:rPr lang="ru-RU" sz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конкурентную среду</a:t>
          </a:r>
          <a:endParaRPr lang="ru-RU" sz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6A2B1E-5278-48DB-8470-1E2581E7E1A3}" type="parTrans" cxnId="{8E190C7F-B5D7-4F6B-8BA7-6E84F65C253B}">
      <dgm:prSet/>
      <dgm:spPr/>
      <dgm:t>
        <a:bodyPr/>
        <a:lstStyle/>
        <a:p>
          <a:endParaRPr lang="ru-RU"/>
        </a:p>
      </dgm:t>
    </dgm:pt>
    <dgm:pt modelId="{B8D3503A-89D0-48E6-9372-428B5A5B5741}" type="sibTrans" cxnId="{8E190C7F-B5D7-4F6B-8BA7-6E84F65C253B}">
      <dgm:prSet/>
      <dgm:spPr/>
      <dgm:t>
        <a:bodyPr/>
        <a:lstStyle/>
        <a:p>
          <a:endParaRPr lang="ru-RU"/>
        </a:p>
      </dgm:t>
    </dgm:pt>
    <dgm:pt modelId="{240BDC78-71C4-4E68-8B6B-8E4849876852}">
      <dgm:prSet phldrT="[Текст]" custT="1"/>
      <dgm:spPr/>
      <dgm:t>
        <a:bodyPr/>
        <a:lstStyle/>
        <a:p>
          <a:pPr algn="just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2AC51E-B8B8-410F-90AA-E6FC5691C04E}" type="parTrans" cxnId="{A2961E88-9D4F-4EE0-A19F-26FA63F9C975}">
      <dgm:prSet/>
      <dgm:spPr/>
      <dgm:t>
        <a:bodyPr/>
        <a:lstStyle/>
        <a:p>
          <a:endParaRPr lang="ru-RU"/>
        </a:p>
      </dgm:t>
    </dgm:pt>
    <dgm:pt modelId="{9778D556-BBE2-4067-B05C-F3A5F9FCFE88}" type="sibTrans" cxnId="{A2961E88-9D4F-4EE0-A19F-26FA63F9C975}">
      <dgm:prSet/>
      <dgm:spPr/>
      <dgm:t>
        <a:bodyPr/>
        <a:lstStyle/>
        <a:p>
          <a:endParaRPr lang="ru-RU"/>
        </a:p>
      </dgm:t>
    </dgm:pt>
    <dgm:pt modelId="{79A52CAC-5684-4C14-AF15-EFFD96962642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обеспечивает новые </a:t>
          </a:r>
          <a:r>
            <a: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рабочие места</a:t>
          </a:r>
          <a:endParaRPr lang="ru-RU" sz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387813-BDF2-42C9-A8BD-B56549C13BBE}" type="parTrans" cxnId="{F26AB67B-762E-4E65-839E-BE1A315FD40F}">
      <dgm:prSet/>
      <dgm:spPr/>
      <dgm:t>
        <a:bodyPr/>
        <a:lstStyle/>
        <a:p>
          <a:endParaRPr lang="ru-RU"/>
        </a:p>
      </dgm:t>
    </dgm:pt>
    <dgm:pt modelId="{E24A380F-F389-49CB-8814-92E4CD0676F7}" type="sibTrans" cxnId="{F26AB67B-762E-4E65-839E-BE1A315FD40F}">
      <dgm:prSet/>
      <dgm:spPr/>
      <dgm:t>
        <a:bodyPr/>
        <a:lstStyle/>
        <a:p>
          <a:endParaRPr lang="ru-RU"/>
        </a:p>
      </dgm:t>
    </dgm:pt>
    <dgm:pt modelId="{202BDB81-D125-4369-956D-ED9D327A8338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28C8FA4-5BE0-42AA-B0EB-4E4FEDDDBFBD}" type="parTrans" cxnId="{74E859CE-D109-4051-8BD3-1917F9EC0405}">
      <dgm:prSet/>
      <dgm:spPr/>
      <dgm:t>
        <a:bodyPr/>
        <a:lstStyle/>
        <a:p>
          <a:endParaRPr lang="ru-RU"/>
        </a:p>
      </dgm:t>
    </dgm:pt>
    <dgm:pt modelId="{0FBDB237-1F84-41AC-A280-40BC33DC3077}" type="sibTrans" cxnId="{74E859CE-D109-4051-8BD3-1917F9EC0405}">
      <dgm:prSet/>
      <dgm:spPr/>
      <dgm:t>
        <a:bodyPr/>
        <a:lstStyle/>
        <a:p>
          <a:endParaRPr lang="ru-RU"/>
        </a:p>
      </dgm:t>
    </dgm:pt>
    <dgm:pt modelId="{F35619F2-92B3-4957-97A5-E8216BC1DF51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повышает </a:t>
          </a:r>
          <a:r>
            <a: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качество обслуживания</a:t>
          </a:r>
          <a:endParaRPr lang="ru-RU" sz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9D681C-FF6C-4D11-BAD6-94EE5C390D3D}" type="parTrans" cxnId="{AFA5E96C-948E-4A7D-8B5C-7DE0B20E1183}">
      <dgm:prSet/>
      <dgm:spPr/>
      <dgm:t>
        <a:bodyPr/>
        <a:lstStyle/>
        <a:p>
          <a:endParaRPr lang="ru-RU"/>
        </a:p>
      </dgm:t>
    </dgm:pt>
    <dgm:pt modelId="{5F727C07-C395-449E-80F6-C3743BD4957A}" type="sibTrans" cxnId="{AFA5E96C-948E-4A7D-8B5C-7DE0B20E1183}">
      <dgm:prSet/>
      <dgm:spPr/>
      <dgm:t>
        <a:bodyPr/>
        <a:lstStyle/>
        <a:p>
          <a:endParaRPr lang="ru-RU"/>
        </a:p>
      </dgm:t>
    </dgm:pt>
    <dgm:pt modelId="{F7843153-0ABA-43B3-A64A-D9EE8775AFE1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дает гражданину </a:t>
          </a:r>
          <a:r>
            <a: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возможность выбора учреждения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в котором он хотел бы получать социальные услуги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40BA32-09F4-43F4-8DB3-2ECF953278B9}" type="parTrans" cxnId="{3A7B17F1-A479-4941-9F82-B8671333C959}">
      <dgm:prSet/>
      <dgm:spPr/>
      <dgm:t>
        <a:bodyPr/>
        <a:lstStyle/>
        <a:p>
          <a:endParaRPr lang="ru-RU"/>
        </a:p>
      </dgm:t>
    </dgm:pt>
    <dgm:pt modelId="{EF049A87-DF05-4DA3-BF2E-241B65A21CAD}" type="sibTrans" cxnId="{3A7B17F1-A479-4941-9F82-B8671333C959}">
      <dgm:prSet/>
      <dgm:spPr/>
      <dgm:t>
        <a:bodyPr/>
        <a:lstStyle/>
        <a:p>
          <a:endParaRPr lang="ru-RU"/>
        </a:p>
      </dgm:t>
    </dgm:pt>
    <dgm:pt modelId="{DE9E2AA6-4A9E-49E5-8ACB-2F3F9CB2C25B}">
      <dgm:prSet phldrT="[Текст]" custT="1"/>
      <dgm:spPr/>
      <dgm:t>
        <a:bodyPr/>
        <a:lstStyle/>
        <a:p>
          <a:pPr algn="just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5118C8-4716-4C1D-97F4-0108FCE037DE}" type="parTrans" cxnId="{39706E27-ABFC-4335-8C36-40A7B716E3D0}">
      <dgm:prSet/>
      <dgm:spPr/>
      <dgm:t>
        <a:bodyPr/>
        <a:lstStyle/>
        <a:p>
          <a:endParaRPr lang="ru-RU"/>
        </a:p>
      </dgm:t>
    </dgm:pt>
    <dgm:pt modelId="{674288DE-C891-4016-AF00-60027774FA99}" type="sibTrans" cxnId="{39706E27-ABFC-4335-8C36-40A7B716E3D0}">
      <dgm:prSet/>
      <dgm:spPr/>
      <dgm:t>
        <a:bodyPr/>
        <a:lstStyle/>
        <a:p>
          <a:endParaRPr lang="ru-RU"/>
        </a:p>
      </dgm:t>
    </dgm:pt>
    <dgm:pt modelId="{49BAD327-D61B-4F56-A5F4-D27170DC9590}" type="pres">
      <dgm:prSet presAssocID="{029C863E-2B7B-4F04-95C4-90639825C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DF30D-9155-4E1D-9B40-2CEB96DB97AA}" type="pres">
      <dgm:prSet presAssocID="{5D46146A-060D-44EE-8197-C6D768985A38}" presName="composite" presStyleCnt="0"/>
      <dgm:spPr/>
    </dgm:pt>
    <dgm:pt modelId="{FF9DCE20-594F-4B99-820B-E170E3731055}" type="pres">
      <dgm:prSet presAssocID="{5D46146A-060D-44EE-8197-C6D768985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62948-4376-406B-BB30-30488213E0C7}" type="pres">
      <dgm:prSet presAssocID="{5D46146A-060D-44EE-8197-C6D768985A38}" presName="descendantText" presStyleLbl="alignAcc1" presStyleIdx="0" presStyleCnt="4" custLinFactNeighborX="3398" custLinFactNeighborY="-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966DF-D472-467F-99B6-AAD1526DB5FE}" type="pres">
      <dgm:prSet presAssocID="{6AA275E2-58B4-4BA2-BCC9-BD66594CF2EC}" presName="sp" presStyleCnt="0"/>
      <dgm:spPr/>
    </dgm:pt>
    <dgm:pt modelId="{16C89148-196C-4797-BF04-F6A31AC103E8}" type="pres">
      <dgm:prSet presAssocID="{202BDB81-D125-4369-956D-ED9D327A8338}" presName="composite" presStyleCnt="0"/>
      <dgm:spPr/>
    </dgm:pt>
    <dgm:pt modelId="{7343C85C-9103-47D7-B850-9E8D27758A99}" type="pres">
      <dgm:prSet presAssocID="{202BDB81-D125-4369-956D-ED9D327A83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7787-8E90-4CCF-B06A-E3A7B684FA70}" type="pres">
      <dgm:prSet presAssocID="{202BDB81-D125-4369-956D-ED9D327A83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555FF-2BD3-4C88-B08C-4C8BF9F96A2B}" type="pres">
      <dgm:prSet presAssocID="{0FBDB237-1F84-41AC-A280-40BC33DC3077}" presName="sp" presStyleCnt="0"/>
      <dgm:spPr/>
    </dgm:pt>
    <dgm:pt modelId="{15A99714-803B-40C1-9CB3-F1DCB71F1337}" type="pres">
      <dgm:prSet presAssocID="{DE9E2AA6-4A9E-49E5-8ACB-2F3F9CB2C25B}" presName="composite" presStyleCnt="0"/>
      <dgm:spPr/>
    </dgm:pt>
    <dgm:pt modelId="{3DF22EB3-4BC3-4DEF-8543-1AC5A8744B8F}" type="pres">
      <dgm:prSet presAssocID="{DE9E2AA6-4A9E-49E5-8ACB-2F3F9CB2C25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2D572-56C2-4316-BDB1-D0EEF71D80F7}" type="pres">
      <dgm:prSet presAssocID="{DE9E2AA6-4A9E-49E5-8ACB-2F3F9CB2C25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CE5F0-C8FF-4104-B837-FDFACCBED338}" type="pres">
      <dgm:prSet presAssocID="{674288DE-C891-4016-AF00-60027774FA99}" presName="sp" presStyleCnt="0"/>
      <dgm:spPr/>
    </dgm:pt>
    <dgm:pt modelId="{0DB1FD0D-B287-4BE4-8DC6-34CCB60CE0EE}" type="pres">
      <dgm:prSet presAssocID="{240BDC78-71C4-4E68-8B6B-8E4849876852}" presName="composite" presStyleCnt="0"/>
      <dgm:spPr/>
    </dgm:pt>
    <dgm:pt modelId="{AB5E65A8-7901-4348-8F08-22D5527895DA}" type="pres">
      <dgm:prSet presAssocID="{240BDC78-71C4-4E68-8B6B-8E4849876852}" presName="parentText" presStyleLbl="alignNode1" presStyleIdx="3" presStyleCnt="4" custLinFactNeighborY="-7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08845-D1DA-413A-B933-EF061132B8F5}" type="pres">
      <dgm:prSet presAssocID="{240BDC78-71C4-4E68-8B6B-8E4849876852}" presName="descendantText" presStyleLbl="alignAcc1" presStyleIdx="3" presStyleCnt="4" custScaleY="12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36475-2B7E-434F-A11D-EFA93D743921}" type="presOf" srcId="{F35619F2-92B3-4957-97A5-E8216BC1DF51}" destId="{B8B2D572-56C2-4316-BDB1-D0EEF71D80F7}" srcOrd="0" destOrd="0" presId="urn:microsoft.com/office/officeart/2005/8/layout/chevron2"/>
    <dgm:cxn modelId="{2A55E46F-D1DA-44CF-929E-66A31F6A3791}" type="presOf" srcId="{240BDC78-71C4-4E68-8B6B-8E4849876852}" destId="{AB5E65A8-7901-4348-8F08-22D5527895DA}" srcOrd="0" destOrd="0" presId="urn:microsoft.com/office/officeart/2005/8/layout/chevron2"/>
    <dgm:cxn modelId="{3A7B17F1-A479-4941-9F82-B8671333C959}" srcId="{202BDB81-D125-4369-956D-ED9D327A8338}" destId="{F7843153-0ABA-43B3-A64A-D9EE8775AFE1}" srcOrd="0" destOrd="0" parTransId="{D340BA32-09F4-43F4-8DB3-2ECF953278B9}" sibTransId="{EF049A87-DF05-4DA3-BF2E-241B65A21CAD}"/>
    <dgm:cxn modelId="{AFA5E96C-948E-4A7D-8B5C-7DE0B20E1183}" srcId="{DE9E2AA6-4A9E-49E5-8ACB-2F3F9CB2C25B}" destId="{F35619F2-92B3-4957-97A5-E8216BC1DF51}" srcOrd="0" destOrd="0" parTransId="{6C9D681C-FF6C-4D11-BAD6-94EE5C390D3D}" sibTransId="{5F727C07-C395-449E-80F6-C3743BD4957A}"/>
    <dgm:cxn modelId="{39706E27-ABFC-4335-8C36-40A7B716E3D0}" srcId="{029C863E-2B7B-4F04-95C4-90639825C985}" destId="{DE9E2AA6-4A9E-49E5-8ACB-2F3F9CB2C25B}" srcOrd="2" destOrd="0" parTransId="{4C5118C8-4716-4C1D-97F4-0108FCE037DE}" sibTransId="{674288DE-C891-4016-AF00-60027774FA99}"/>
    <dgm:cxn modelId="{5FAC5EC4-A543-40BE-A32F-C419A42C4EF7}" type="presOf" srcId="{DE9E2AA6-4A9E-49E5-8ACB-2F3F9CB2C25B}" destId="{3DF22EB3-4BC3-4DEF-8543-1AC5A8744B8F}" srcOrd="0" destOrd="0" presId="urn:microsoft.com/office/officeart/2005/8/layout/chevron2"/>
    <dgm:cxn modelId="{E281D540-EE51-4C07-8619-325FEF7494AF}" type="presOf" srcId="{F7843153-0ABA-43B3-A64A-D9EE8775AFE1}" destId="{DDB07787-8E90-4CCF-B06A-E3A7B684FA70}" srcOrd="0" destOrd="0" presId="urn:microsoft.com/office/officeart/2005/8/layout/chevron2"/>
    <dgm:cxn modelId="{F26AB67B-762E-4E65-839E-BE1A315FD40F}" srcId="{240BDC78-71C4-4E68-8B6B-8E4849876852}" destId="{79A52CAC-5684-4C14-AF15-EFFD96962642}" srcOrd="0" destOrd="0" parTransId="{0A387813-BDF2-42C9-A8BD-B56549C13BBE}" sibTransId="{E24A380F-F389-49CB-8814-92E4CD0676F7}"/>
    <dgm:cxn modelId="{9347FCDC-C325-4A41-824C-E133353EDA52}" type="presOf" srcId="{5A550002-49AB-4D94-9234-2E2F4E39F11A}" destId="{5AD62948-4376-406B-BB30-30488213E0C7}" srcOrd="0" destOrd="0" presId="urn:microsoft.com/office/officeart/2005/8/layout/chevron2"/>
    <dgm:cxn modelId="{E29D7B0B-8DF0-4DA0-9F7E-8E9338D317A1}" type="presOf" srcId="{5D46146A-060D-44EE-8197-C6D768985A38}" destId="{FF9DCE20-594F-4B99-820B-E170E3731055}" srcOrd="0" destOrd="0" presId="urn:microsoft.com/office/officeart/2005/8/layout/chevron2"/>
    <dgm:cxn modelId="{8E190C7F-B5D7-4F6B-8BA7-6E84F65C253B}" srcId="{5D46146A-060D-44EE-8197-C6D768985A38}" destId="{5A550002-49AB-4D94-9234-2E2F4E39F11A}" srcOrd="0" destOrd="0" parTransId="{7B6A2B1E-5278-48DB-8470-1E2581E7E1A3}" sibTransId="{B8D3503A-89D0-48E6-9372-428B5A5B5741}"/>
    <dgm:cxn modelId="{F70C6DDD-9D34-4FBE-9A8B-CEF7BD32580A}" srcId="{029C863E-2B7B-4F04-95C4-90639825C985}" destId="{5D46146A-060D-44EE-8197-C6D768985A38}" srcOrd="0" destOrd="0" parTransId="{24059975-72E4-4A39-9E37-068A916B07C4}" sibTransId="{6AA275E2-58B4-4BA2-BCC9-BD66594CF2EC}"/>
    <dgm:cxn modelId="{A2961E88-9D4F-4EE0-A19F-26FA63F9C975}" srcId="{029C863E-2B7B-4F04-95C4-90639825C985}" destId="{240BDC78-71C4-4E68-8B6B-8E4849876852}" srcOrd="3" destOrd="0" parTransId="{D42AC51E-B8B8-410F-90AA-E6FC5691C04E}" sibTransId="{9778D556-BBE2-4067-B05C-F3A5F9FCFE88}"/>
    <dgm:cxn modelId="{EE1C35BE-3933-4EA4-A8B4-206274DAB361}" type="presOf" srcId="{029C863E-2B7B-4F04-95C4-90639825C985}" destId="{49BAD327-D61B-4F56-A5F4-D27170DC9590}" srcOrd="0" destOrd="0" presId="urn:microsoft.com/office/officeart/2005/8/layout/chevron2"/>
    <dgm:cxn modelId="{74E859CE-D109-4051-8BD3-1917F9EC0405}" srcId="{029C863E-2B7B-4F04-95C4-90639825C985}" destId="{202BDB81-D125-4369-956D-ED9D327A8338}" srcOrd="1" destOrd="0" parTransId="{F28C8FA4-5BE0-42AA-B0EB-4E4FEDDDBFBD}" sibTransId="{0FBDB237-1F84-41AC-A280-40BC33DC3077}"/>
    <dgm:cxn modelId="{06CA5797-F359-45C6-9A11-9C434C39E7E3}" type="presOf" srcId="{79A52CAC-5684-4C14-AF15-EFFD96962642}" destId="{E1A08845-D1DA-413A-B933-EF061132B8F5}" srcOrd="0" destOrd="0" presId="urn:microsoft.com/office/officeart/2005/8/layout/chevron2"/>
    <dgm:cxn modelId="{55F16321-35C5-4FF4-A41D-FA5918B21115}" type="presOf" srcId="{202BDB81-D125-4369-956D-ED9D327A8338}" destId="{7343C85C-9103-47D7-B850-9E8D27758A99}" srcOrd="0" destOrd="0" presId="urn:microsoft.com/office/officeart/2005/8/layout/chevron2"/>
    <dgm:cxn modelId="{E4D1F462-8E73-448A-93B4-F87EFB810A17}" type="presParOf" srcId="{49BAD327-D61B-4F56-A5F4-D27170DC9590}" destId="{BFBDF30D-9155-4E1D-9B40-2CEB96DB97AA}" srcOrd="0" destOrd="0" presId="urn:microsoft.com/office/officeart/2005/8/layout/chevron2"/>
    <dgm:cxn modelId="{15804D3F-2B72-487C-8E79-D5212CAD5F21}" type="presParOf" srcId="{BFBDF30D-9155-4E1D-9B40-2CEB96DB97AA}" destId="{FF9DCE20-594F-4B99-820B-E170E3731055}" srcOrd="0" destOrd="0" presId="urn:microsoft.com/office/officeart/2005/8/layout/chevron2"/>
    <dgm:cxn modelId="{9A04DB0A-9D96-4545-9EDD-9E3F9BD2B7F2}" type="presParOf" srcId="{BFBDF30D-9155-4E1D-9B40-2CEB96DB97AA}" destId="{5AD62948-4376-406B-BB30-30488213E0C7}" srcOrd="1" destOrd="0" presId="urn:microsoft.com/office/officeart/2005/8/layout/chevron2"/>
    <dgm:cxn modelId="{36225707-0F0A-45DB-B690-FD1DED08E3BC}" type="presParOf" srcId="{49BAD327-D61B-4F56-A5F4-D27170DC9590}" destId="{58A966DF-D472-467F-99B6-AAD1526DB5FE}" srcOrd="1" destOrd="0" presId="urn:microsoft.com/office/officeart/2005/8/layout/chevron2"/>
    <dgm:cxn modelId="{73DE6672-642A-4960-A014-4DBB97FB40FD}" type="presParOf" srcId="{49BAD327-D61B-4F56-A5F4-D27170DC9590}" destId="{16C89148-196C-4797-BF04-F6A31AC103E8}" srcOrd="2" destOrd="0" presId="urn:microsoft.com/office/officeart/2005/8/layout/chevron2"/>
    <dgm:cxn modelId="{FCA329BF-501A-47D2-9B7E-4C3019DC6783}" type="presParOf" srcId="{16C89148-196C-4797-BF04-F6A31AC103E8}" destId="{7343C85C-9103-47D7-B850-9E8D27758A99}" srcOrd="0" destOrd="0" presId="urn:microsoft.com/office/officeart/2005/8/layout/chevron2"/>
    <dgm:cxn modelId="{2DD217AE-4B91-44EE-A3D9-6CBA13237723}" type="presParOf" srcId="{16C89148-196C-4797-BF04-F6A31AC103E8}" destId="{DDB07787-8E90-4CCF-B06A-E3A7B684FA70}" srcOrd="1" destOrd="0" presId="urn:microsoft.com/office/officeart/2005/8/layout/chevron2"/>
    <dgm:cxn modelId="{D15FCD8A-1F80-4910-850C-9C64CC25A369}" type="presParOf" srcId="{49BAD327-D61B-4F56-A5F4-D27170DC9590}" destId="{7E6555FF-2BD3-4C88-B08C-4C8BF9F96A2B}" srcOrd="3" destOrd="0" presId="urn:microsoft.com/office/officeart/2005/8/layout/chevron2"/>
    <dgm:cxn modelId="{3853A57C-A521-4488-B2CA-A7113CC6AB0E}" type="presParOf" srcId="{49BAD327-D61B-4F56-A5F4-D27170DC9590}" destId="{15A99714-803B-40C1-9CB3-F1DCB71F1337}" srcOrd="4" destOrd="0" presId="urn:microsoft.com/office/officeart/2005/8/layout/chevron2"/>
    <dgm:cxn modelId="{89F113A3-C1F8-4903-85B9-349D9AE6B83E}" type="presParOf" srcId="{15A99714-803B-40C1-9CB3-F1DCB71F1337}" destId="{3DF22EB3-4BC3-4DEF-8543-1AC5A8744B8F}" srcOrd="0" destOrd="0" presId="urn:microsoft.com/office/officeart/2005/8/layout/chevron2"/>
    <dgm:cxn modelId="{BAF26F71-7BEB-472E-B6B3-31271671554B}" type="presParOf" srcId="{15A99714-803B-40C1-9CB3-F1DCB71F1337}" destId="{B8B2D572-56C2-4316-BDB1-D0EEF71D80F7}" srcOrd="1" destOrd="0" presId="urn:microsoft.com/office/officeart/2005/8/layout/chevron2"/>
    <dgm:cxn modelId="{3ABB4000-BC7C-4DFA-9F62-5657228FB21D}" type="presParOf" srcId="{49BAD327-D61B-4F56-A5F4-D27170DC9590}" destId="{5E9CE5F0-C8FF-4104-B837-FDFACCBED338}" srcOrd="5" destOrd="0" presId="urn:microsoft.com/office/officeart/2005/8/layout/chevron2"/>
    <dgm:cxn modelId="{5A946CD1-650C-4265-BEBD-2090A1D855BF}" type="presParOf" srcId="{49BAD327-D61B-4F56-A5F4-D27170DC9590}" destId="{0DB1FD0D-B287-4BE4-8DC6-34CCB60CE0EE}" srcOrd="6" destOrd="0" presId="urn:microsoft.com/office/officeart/2005/8/layout/chevron2"/>
    <dgm:cxn modelId="{3856EEFB-21EF-4D54-8005-2E3DF5B8FB7A}" type="presParOf" srcId="{0DB1FD0D-B287-4BE4-8DC6-34CCB60CE0EE}" destId="{AB5E65A8-7901-4348-8F08-22D5527895DA}" srcOrd="0" destOrd="0" presId="urn:microsoft.com/office/officeart/2005/8/layout/chevron2"/>
    <dgm:cxn modelId="{11D9E35A-CB42-46CF-A893-DAD4CE2D5669}" type="presParOf" srcId="{0DB1FD0D-B287-4BE4-8DC6-34CCB60CE0EE}" destId="{E1A08845-D1DA-413A-B933-EF061132B8F5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C863E-2B7B-4F04-95C4-90639825C985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46146A-060D-44EE-8197-C6D768985A38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4059975-72E4-4A39-9E37-068A916B07C4}" type="parTrans" cxnId="{F70C6DDD-9D34-4FBE-9A8B-CEF7BD32580A}">
      <dgm:prSet/>
      <dgm:spPr/>
      <dgm:t>
        <a:bodyPr/>
        <a:lstStyle/>
        <a:p>
          <a:endParaRPr lang="ru-RU"/>
        </a:p>
      </dgm:t>
    </dgm:pt>
    <dgm:pt modelId="{6AA275E2-58B4-4BA2-BCC9-BD66594CF2EC}" type="sibTrans" cxnId="{F70C6DDD-9D34-4FBE-9A8B-CEF7BD32580A}">
      <dgm:prSet/>
      <dgm:spPr/>
      <dgm:t>
        <a:bodyPr/>
        <a:lstStyle/>
        <a:p>
          <a:endParaRPr lang="ru-RU"/>
        </a:p>
      </dgm:t>
    </dgm:pt>
    <dgm:pt modelId="{5A550002-49AB-4D94-9234-2E2F4E39F11A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ставка налога на прибыль – 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B6A2B1E-5278-48DB-8470-1E2581E7E1A3}" type="parTrans" cxnId="{8E190C7F-B5D7-4F6B-8BA7-6E84F65C253B}">
      <dgm:prSet/>
      <dgm:spPr/>
      <dgm:t>
        <a:bodyPr/>
        <a:lstStyle/>
        <a:p>
          <a:endParaRPr lang="ru-RU"/>
        </a:p>
      </dgm:t>
    </dgm:pt>
    <dgm:pt modelId="{B8D3503A-89D0-48E6-9372-428B5A5B5741}" type="sibTrans" cxnId="{8E190C7F-B5D7-4F6B-8BA7-6E84F65C253B}">
      <dgm:prSet/>
      <dgm:spPr/>
      <dgm:t>
        <a:bodyPr/>
        <a:lstStyle/>
        <a:p>
          <a:endParaRPr lang="ru-RU"/>
        </a:p>
      </dgm:t>
    </dgm:pt>
    <dgm:pt modelId="{202BDB81-D125-4369-956D-ED9D327A8338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28C8FA4-5BE0-42AA-B0EB-4E4FEDDDBFBD}" type="parTrans" cxnId="{74E859CE-D109-4051-8BD3-1917F9EC0405}">
      <dgm:prSet/>
      <dgm:spPr/>
      <dgm:t>
        <a:bodyPr/>
        <a:lstStyle/>
        <a:p>
          <a:endParaRPr lang="ru-RU"/>
        </a:p>
      </dgm:t>
    </dgm:pt>
    <dgm:pt modelId="{0FBDB237-1F84-41AC-A280-40BC33DC3077}" type="sibTrans" cxnId="{74E859CE-D109-4051-8BD3-1917F9EC0405}">
      <dgm:prSet/>
      <dgm:spPr/>
      <dgm:t>
        <a:bodyPr/>
        <a:lstStyle/>
        <a:p>
          <a:endParaRPr lang="ru-RU"/>
        </a:p>
      </dgm:t>
    </dgm:pt>
    <dgm:pt modelId="{F35619F2-92B3-4957-97A5-E8216BC1DF51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сокращение налоговых ставок по ЕНВД              (2 % и 5%)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C9D681C-FF6C-4D11-BAD6-94EE5C390D3D}" type="parTrans" cxnId="{AFA5E96C-948E-4A7D-8B5C-7DE0B20E1183}">
      <dgm:prSet/>
      <dgm:spPr/>
      <dgm:t>
        <a:bodyPr/>
        <a:lstStyle/>
        <a:p>
          <a:endParaRPr lang="ru-RU"/>
        </a:p>
      </dgm:t>
    </dgm:pt>
    <dgm:pt modelId="{5F727C07-C395-449E-80F6-C3743BD4957A}" type="sibTrans" cxnId="{AFA5E96C-948E-4A7D-8B5C-7DE0B20E1183}">
      <dgm:prSet/>
      <dgm:spPr/>
      <dgm:t>
        <a:bodyPr/>
        <a:lstStyle/>
        <a:p>
          <a:endParaRPr lang="ru-RU"/>
        </a:p>
      </dgm:t>
    </dgm:pt>
    <dgm:pt modelId="{F7843153-0ABA-43B3-A64A-D9EE8775AFE1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льготные кредиты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340BA32-09F4-43F4-8DB3-2ECF953278B9}" type="parTrans" cxnId="{3A7B17F1-A479-4941-9F82-B8671333C959}">
      <dgm:prSet/>
      <dgm:spPr/>
      <dgm:t>
        <a:bodyPr/>
        <a:lstStyle/>
        <a:p>
          <a:endParaRPr lang="ru-RU"/>
        </a:p>
      </dgm:t>
    </dgm:pt>
    <dgm:pt modelId="{EF049A87-DF05-4DA3-BF2E-241B65A21CAD}" type="sibTrans" cxnId="{3A7B17F1-A479-4941-9F82-B8671333C959}">
      <dgm:prSet/>
      <dgm:spPr/>
      <dgm:t>
        <a:bodyPr/>
        <a:lstStyle/>
        <a:p>
          <a:endParaRPr lang="ru-RU"/>
        </a:p>
      </dgm:t>
    </dgm:pt>
    <dgm:pt modelId="{DE9E2AA6-4A9E-49E5-8ACB-2F3F9CB2C25B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C5118C8-4716-4C1D-97F4-0108FCE037DE}" type="parTrans" cxnId="{39706E27-ABFC-4335-8C36-40A7B716E3D0}">
      <dgm:prSet/>
      <dgm:spPr/>
      <dgm:t>
        <a:bodyPr/>
        <a:lstStyle/>
        <a:p>
          <a:endParaRPr lang="ru-RU"/>
        </a:p>
      </dgm:t>
    </dgm:pt>
    <dgm:pt modelId="{674288DE-C891-4016-AF00-60027774FA99}" type="sibTrans" cxnId="{39706E27-ABFC-4335-8C36-40A7B716E3D0}">
      <dgm:prSet/>
      <dgm:spPr/>
      <dgm:t>
        <a:bodyPr/>
        <a:lstStyle/>
        <a:p>
          <a:endParaRPr lang="ru-RU"/>
        </a:p>
      </dgm:t>
    </dgm:pt>
    <dgm:pt modelId="{B9FBC9E4-D1D7-4EA9-AEDD-DBFAD65CAE88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упрощенный порядок согласования передачи государственного имущества в безвозмездное пользование (постановление администрации области от 15.09.2017 № 815)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0A62227-D097-4216-BE84-064BEF342E5F}" type="parTrans" cxnId="{9C62D209-B95C-4FA8-A1A0-CF5EB8DAD2BE}">
      <dgm:prSet/>
      <dgm:spPr/>
      <dgm:t>
        <a:bodyPr/>
        <a:lstStyle/>
        <a:p>
          <a:endParaRPr lang="ru-RU"/>
        </a:p>
      </dgm:t>
    </dgm:pt>
    <dgm:pt modelId="{EBD2EAD1-332C-4447-923B-14C5AB42844F}" type="sibTrans" cxnId="{9C62D209-B95C-4FA8-A1A0-CF5EB8DAD2BE}">
      <dgm:prSet/>
      <dgm:spPr/>
      <dgm:t>
        <a:bodyPr/>
        <a:lstStyle/>
        <a:p>
          <a:endParaRPr lang="ru-RU"/>
        </a:p>
      </dgm:t>
    </dgm:pt>
    <dgm:pt modelId="{CB87DE47-7AA0-4F8F-9068-2B9D0A59BEA9}">
      <dgm:prSet phldrT="[Текст]" custT="1"/>
      <dgm:spPr/>
      <dgm:t>
        <a:bodyPr/>
        <a:lstStyle/>
        <a:p>
          <a:pPr algn="just">
            <a:spcBef>
              <a:spcPts val="50"/>
            </a:spcBef>
            <a:spcAft>
              <a:spcPts val="2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13BB8DC-50AA-4771-BCA2-160040F3E1AF}" type="parTrans" cxnId="{BF8D231B-C361-40E4-B33A-909982D3F016}">
      <dgm:prSet/>
      <dgm:spPr/>
      <dgm:t>
        <a:bodyPr/>
        <a:lstStyle/>
        <a:p>
          <a:endParaRPr lang="ru-RU"/>
        </a:p>
      </dgm:t>
    </dgm:pt>
    <dgm:pt modelId="{DDDA0FC3-C32C-4C1B-A6F1-089A6C8482C6}" type="sibTrans" cxnId="{BF8D231B-C361-40E4-B33A-909982D3F016}">
      <dgm:prSet/>
      <dgm:spPr/>
      <dgm:t>
        <a:bodyPr/>
        <a:lstStyle/>
        <a:p>
          <a:endParaRPr lang="ru-RU"/>
        </a:p>
      </dgm:t>
    </dgm:pt>
    <dgm:pt modelId="{49BAD327-D61B-4F56-A5F4-D27170DC9590}" type="pres">
      <dgm:prSet presAssocID="{029C863E-2B7B-4F04-95C4-90639825C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DF30D-9155-4E1D-9B40-2CEB96DB97AA}" type="pres">
      <dgm:prSet presAssocID="{5D46146A-060D-44EE-8197-C6D768985A38}" presName="composite" presStyleCnt="0"/>
      <dgm:spPr/>
      <dgm:t>
        <a:bodyPr/>
        <a:lstStyle/>
        <a:p>
          <a:endParaRPr lang="ru-RU"/>
        </a:p>
      </dgm:t>
    </dgm:pt>
    <dgm:pt modelId="{FF9DCE20-594F-4B99-820B-E170E3731055}" type="pres">
      <dgm:prSet presAssocID="{5D46146A-060D-44EE-8197-C6D768985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62948-4376-406B-BB30-30488213E0C7}" type="pres">
      <dgm:prSet presAssocID="{5D46146A-060D-44EE-8197-C6D768985A38}" presName="descendantText" presStyleLbl="alignAcc1" presStyleIdx="0" presStyleCnt="4" custLinFactNeighborX="3398" custLinFactNeighborY="-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966DF-D472-467F-99B6-AAD1526DB5FE}" type="pres">
      <dgm:prSet presAssocID="{6AA275E2-58B4-4BA2-BCC9-BD66594CF2EC}" presName="sp" presStyleCnt="0"/>
      <dgm:spPr/>
      <dgm:t>
        <a:bodyPr/>
        <a:lstStyle/>
        <a:p>
          <a:endParaRPr lang="ru-RU"/>
        </a:p>
      </dgm:t>
    </dgm:pt>
    <dgm:pt modelId="{16C89148-196C-4797-BF04-F6A31AC103E8}" type="pres">
      <dgm:prSet presAssocID="{202BDB81-D125-4369-956D-ED9D327A8338}" presName="composite" presStyleCnt="0"/>
      <dgm:spPr/>
      <dgm:t>
        <a:bodyPr/>
        <a:lstStyle/>
        <a:p>
          <a:endParaRPr lang="ru-RU"/>
        </a:p>
      </dgm:t>
    </dgm:pt>
    <dgm:pt modelId="{7343C85C-9103-47D7-B850-9E8D27758A99}" type="pres">
      <dgm:prSet presAssocID="{202BDB81-D125-4369-956D-ED9D327A83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7787-8E90-4CCF-B06A-E3A7B684FA70}" type="pres">
      <dgm:prSet presAssocID="{202BDB81-D125-4369-956D-ED9D327A83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555FF-2BD3-4C88-B08C-4C8BF9F96A2B}" type="pres">
      <dgm:prSet presAssocID="{0FBDB237-1F84-41AC-A280-40BC33DC3077}" presName="sp" presStyleCnt="0"/>
      <dgm:spPr/>
      <dgm:t>
        <a:bodyPr/>
        <a:lstStyle/>
        <a:p>
          <a:endParaRPr lang="ru-RU"/>
        </a:p>
      </dgm:t>
    </dgm:pt>
    <dgm:pt modelId="{15A99714-803B-40C1-9CB3-F1DCB71F1337}" type="pres">
      <dgm:prSet presAssocID="{DE9E2AA6-4A9E-49E5-8ACB-2F3F9CB2C25B}" presName="composite" presStyleCnt="0"/>
      <dgm:spPr/>
      <dgm:t>
        <a:bodyPr/>
        <a:lstStyle/>
        <a:p>
          <a:endParaRPr lang="ru-RU"/>
        </a:p>
      </dgm:t>
    </dgm:pt>
    <dgm:pt modelId="{3DF22EB3-4BC3-4DEF-8543-1AC5A8744B8F}" type="pres">
      <dgm:prSet presAssocID="{DE9E2AA6-4A9E-49E5-8ACB-2F3F9CB2C25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2D572-56C2-4316-BDB1-D0EEF71D80F7}" type="pres">
      <dgm:prSet presAssocID="{DE9E2AA6-4A9E-49E5-8ACB-2F3F9CB2C25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CE5F0-C8FF-4104-B837-FDFACCBED338}" type="pres">
      <dgm:prSet presAssocID="{674288DE-C891-4016-AF00-60027774FA99}" presName="sp" presStyleCnt="0"/>
      <dgm:spPr/>
      <dgm:t>
        <a:bodyPr/>
        <a:lstStyle/>
        <a:p>
          <a:endParaRPr lang="ru-RU"/>
        </a:p>
      </dgm:t>
    </dgm:pt>
    <dgm:pt modelId="{1A9974E9-C97B-4298-92EC-3025C77B35C2}" type="pres">
      <dgm:prSet presAssocID="{CB87DE47-7AA0-4F8F-9068-2B9D0A59BEA9}" presName="composite" presStyleCnt="0"/>
      <dgm:spPr/>
      <dgm:t>
        <a:bodyPr/>
        <a:lstStyle/>
        <a:p>
          <a:endParaRPr lang="ru-RU"/>
        </a:p>
      </dgm:t>
    </dgm:pt>
    <dgm:pt modelId="{049A6FE3-4A14-426C-AA63-CAD17437D0CF}" type="pres">
      <dgm:prSet presAssocID="{CB87DE47-7AA0-4F8F-9068-2B9D0A59BEA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B2AC1-F382-4046-9C09-8D95F6BE342E}" type="pres">
      <dgm:prSet presAssocID="{CB87DE47-7AA0-4F8F-9068-2B9D0A59BEA9}" presName="descendantText" presStyleLbl="alignAcc1" presStyleIdx="3" presStyleCnt="4" custScaleY="16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E4B3F-7E87-4A2D-A4BE-61DFEB35F662}" type="presOf" srcId="{202BDB81-D125-4369-956D-ED9D327A8338}" destId="{7343C85C-9103-47D7-B850-9E8D27758A99}" srcOrd="0" destOrd="0" presId="urn:microsoft.com/office/officeart/2005/8/layout/chevron2"/>
    <dgm:cxn modelId="{3A7B17F1-A479-4941-9F82-B8671333C959}" srcId="{202BDB81-D125-4369-956D-ED9D327A8338}" destId="{F7843153-0ABA-43B3-A64A-D9EE8775AFE1}" srcOrd="0" destOrd="0" parTransId="{D340BA32-09F4-43F4-8DB3-2ECF953278B9}" sibTransId="{EF049A87-DF05-4DA3-BF2E-241B65A21CAD}"/>
    <dgm:cxn modelId="{AFA5E96C-948E-4A7D-8B5C-7DE0B20E1183}" srcId="{DE9E2AA6-4A9E-49E5-8ACB-2F3F9CB2C25B}" destId="{F35619F2-92B3-4957-97A5-E8216BC1DF51}" srcOrd="0" destOrd="0" parTransId="{6C9D681C-FF6C-4D11-BAD6-94EE5C390D3D}" sibTransId="{5F727C07-C395-449E-80F6-C3743BD4957A}"/>
    <dgm:cxn modelId="{39706E27-ABFC-4335-8C36-40A7B716E3D0}" srcId="{029C863E-2B7B-4F04-95C4-90639825C985}" destId="{DE9E2AA6-4A9E-49E5-8ACB-2F3F9CB2C25B}" srcOrd="2" destOrd="0" parTransId="{4C5118C8-4716-4C1D-97F4-0108FCE037DE}" sibTransId="{674288DE-C891-4016-AF00-60027774FA99}"/>
    <dgm:cxn modelId="{0DA329E8-5233-4523-B056-E5928B148CFF}" type="presOf" srcId="{F35619F2-92B3-4957-97A5-E8216BC1DF51}" destId="{B8B2D572-56C2-4316-BDB1-D0EEF71D80F7}" srcOrd="0" destOrd="0" presId="urn:microsoft.com/office/officeart/2005/8/layout/chevron2"/>
    <dgm:cxn modelId="{9C62D209-B95C-4FA8-A1A0-CF5EB8DAD2BE}" srcId="{CB87DE47-7AA0-4F8F-9068-2B9D0A59BEA9}" destId="{B9FBC9E4-D1D7-4EA9-AEDD-DBFAD65CAE88}" srcOrd="0" destOrd="0" parTransId="{10A62227-D097-4216-BE84-064BEF342E5F}" sibTransId="{EBD2EAD1-332C-4447-923B-14C5AB42844F}"/>
    <dgm:cxn modelId="{8E190C7F-B5D7-4F6B-8BA7-6E84F65C253B}" srcId="{5D46146A-060D-44EE-8197-C6D768985A38}" destId="{5A550002-49AB-4D94-9234-2E2F4E39F11A}" srcOrd="0" destOrd="0" parTransId="{7B6A2B1E-5278-48DB-8470-1E2581E7E1A3}" sibTransId="{B8D3503A-89D0-48E6-9372-428B5A5B5741}"/>
    <dgm:cxn modelId="{CF63D22D-B46B-4E5E-B522-7264EA90A88D}" type="presOf" srcId="{F7843153-0ABA-43B3-A64A-D9EE8775AFE1}" destId="{DDB07787-8E90-4CCF-B06A-E3A7B684FA70}" srcOrd="0" destOrd="0" presId="urn:microsoft.com/office/officeart/2005/8/layout/chevron2"/>
    <dgm:cxn modelId="{8596CDC5-AD7F-4CDB-9B7D-7B7DDF5A3A30}" type="presOf" srcId="{5A550002-49AB-4D94-9234-2E2F4E39F11A}" destId="{5AD62948-4376-406B-BB30-30488213E0C7}" srcOrd="0" destOrd="0" presId="urn:microsoft.com/office/officeart/2005/8/layout/chevron2"/>
    <dgm:cxn modelId="{BF8D231B-C361-40E4-B33A-909982D3F016}" srcId="{029C863E-2B7B-4F04-95C4-90639825C985}" destId="{CB87DE47-7AA0-4F8F-9068-2B9D0A59BEA9}" srcOrd="3" destOrd="0" parTransId="{A13BB8DC-50AA-4771-BCA2-160040F3E1AF}" sibTransId="{DDDA0FC3-C32C-4C1B-A6F1-089A6C8482C6}"/>
    <dgm:cxn modelId="{F70C6DDD-9D34-4FBE-9A8B-CEF7BD32580A}" srcId="{029C863E-2B7B-4F04-95C4-90639825C985}" destId="{5D46146A-060D-44EE-8197-C6D768985A38}" srcOrd="0" destOrd="0" parTransId="{24059975-72E4-4A39-9E37-068A916B07C4}" sibTransId="{6AA275E2-58B4-4BA2-BCC9-BD66594CF2EC}"/>
    <dgm:cxn modelId="{3F4ECE43-E0F2-45CD-8902-A6D3CF3BFFFA}" type="presOf" srcId="{B9FBC9E4-D1D7-4EA9-AEDD-DBFAD65CAE88}" destId="{F24B2AC1-F382-4046-9C09-8D95F6BE342E}" srcOrd="0" destOrd="0" presId="urn:microsoft.com/office/officeart/2005/8/layout/chevron2"/>
    <dgm:cxn modelId="{3E1E60CC-FC19-4EB9-8371-8DC4C94EC450}" type="presOf" srcId="{DE9E2AA6-4A9E-49E5-8ACB-2F3F9CB2C25B}" destId="{3DF22EB3-4BC3-4DEF-8543-1AC5A8744B8F}" srcOrd="0" destOrd="0" presId="urn:microsoft.com/office/officeart/2005/8/layout/chevron2"/>
    <dgm:cxn modelId="{74E859CE-D109-4051-8BD3-1917F9EC0405}" srcId="{029C863E-2B7B-4F04-95C4-90639825C985}" destId="{202BDB81-D125-4369-956D-ED9D327A8338}" srcOrd="1" destOrd="0" parTransId="{F28C8FA4-5BE0-42AA-B0EB-4E4FEDDDBFBD}" sibTransId="{0FBDB237-1F84-41AC-A280-40BC33DC3077}"/>
    <dgm:cxn modelId="{2AFB14DD-ACAD-4875-AB9F-1728C3561BB8}" type="presOf" srcId="{029C863E-2B7B-4F04-95C4-90639825C985}" destId="{49BAD327-D61B-4F56-A5F4-D27170DC9590}" srcOrd="0" destOrd="0" presId="urn:microsoft.com/office/officeart/2005/8/layout/chevron2"/>
    <dgm:cxn modelId="{DA8CFE10-91C3-4E4A-8A62-5B48039D87A9}" type="presOf" srcId="{CB87DE47-7AA0-4F8F-9068-2B9D0A59BEA9}" destId="{049A6FE3-4A14-426C-AA63-CAD17437D0CF}" srcOrd="0" destOrd="0" presId="urn:microsoft.com/office/officeart/2005/8/layout/chevron2"/>
    <dgm:cxn modelId="{D0375D78-3956-43E8-B720-5451433CE104}" type="presOf" srcId="{5D46146A-060D-44EE-8197-C6D768985A38}" destId="{FF9DCE20-594F-4B99-820B-E170E3731055}" srcOrd="0" destOrd="0" presId="urn:microsoft.com/office/officeart/2005/8/layout/chevron2"/>
    <dgm:cxn modelId="{D404F0B3-E2E7-40CF-9223-FCA281E44113}" type="presParOf" srcId="{49BAD327-D61B-4F56-A5F4-D27170DC9590}" destId="{BFBDF30D-9155-4E1D-9B40-2CEB96DB97AA}" srcOrd="0" destOrd="0" presId="urn:microsoft.com/office/officeart/2005/8/layout/chevron2"/>
    <dgm:cxn modelId="{F24F8BFA-6F2C-40E6-882D-7A402D9C1796}" type="presParOf" srcId="{BFBDF30D-9155-4E1D-9B40-2CEB96DB97AA}" destId="{FF9DCE20-594F-4B99-820B-E170E3731055}" srcOrd="0" destOrd="0" presId="urn:microsoft.com/office/officeart/2005/8/layout/chevron2"/>
    <dgm:cxn modelId="{D1789603-498D-4962-B51C-B0AA393470F4}" type="presParOf" srcId="{BFBDF30D-9155-4E1D-9B40-2CEB96DB97AA}" destId="{5AD62948-4376-406B-BB30-30488213E0C7}" srcOrd="1" destOrd="0" presId="urn:microsoft.com/office/officeart/2005/8/layout/chevron2"/>
    <dgm:cxn modelId="{DEA59D50-CDDC-454D-BFBC-7430B8D4EC90}" type="presParOf" srcId="{49BAD327-D61B-4F56-A5F4-D27170DC9590}" destId="{58A966DF-D472-467F-99B6-AAD1526DB5FE}" srcOrd="1" destOrd="0" presId="urn:microsoft.com/office/officeart/2005/8/layout/chevron2"/>
    <dgm:cxn modelId="{A9AD61F8-201C-44B9-A570-DF060A6F2048}" type="presParOf" srcId="{49BAD327-D61B-4F56-A5F4-D27170DC9590}" destId="{16C89148-196C-4797-BF04-F6A31AC103E8}" srcOrd="2" destOrd="0" presId="urn:microsoft.com/office/officeart/2005/8/layout/chevron2"/>
    <dgm:cxn modelId="{A579E216-ACB2-43E8-8730-474DEC1DCA78}" type="presParOf" srcId="{16C89148-196C-4797-BF04-F6A31AC103E8}" destId="{7343C85C-9103-47D7-B850-9E8D27758A99}" srcOrd="0" destOrd="0" presId="urn:microsoft.com/office/officeart/2005/8/layout/chevron2"/>
    <dgm:cxn modelId="{4BCF6B90-E03B-4CF5-B659-E88F852D918D}" type="presParOf" srcId="{16C89148-196C-4797-BF04-F6A31AC103E8}" destId="{DDB07787-8E90-4CCF-B06A-E3A7B684FA70}" srcOrd="1" destOrd="0" presId="urn:microsoft.com/office/officeart/2005/8/layout/chevron2"/>
    <dgm:cxn modelId="{7A575B65-3AC5-4C01-A357-1050D42DACAC}" type="presParOf" srcId="{49BAD327-D61B-4F56-A5F4-D27170DC9590}" destId="{7E6555FF-2BD3-4C88-B08C-4C8BF9F96A2B}" srcOrd="3" destOrd="0" presId="urn:microsoft.com/office/officeart/2005/8/layout/chevron2"/>
    <dgm:cxn modelId="{E22F38B4-0378-49A0-84B3-6DC4DA1B9569}" type="presParOf" srcId="{49BAD327-D61B-4F56-A5F4-D27170DC9590}" destId="{15A99714-803B-40C1-9CB3-F1DCB71F1337}" srcOrd="4" destOrd="0" presId="urn:microsoft.com/office/officeart/2005/8/layout/chevron2"/>
    <dgm:cxn modelId="{E40DC900-020A-42F6-B693-5588EB5BD032}" type="presParOf" srcId="{15A99714-803B-40C1-9CB3-F1DCB71F1337}" destId="{3DF22EB3-4BC3-4DEF-8543-1AC5A8744B8F}" srcOrd="0" destOrd="0" presId="urn:microsoft.com/office/officeart/2005/8/layout/chevron2"/>
    <dgm:cxn modelId="{03B202B9-A9E3-4309-87C1-EBD87E7B31EA}" type="presParOf" srcId="{15A99714-803B-40C1-9CB3-F1DCB71F1337}" destId="{B8B2D572-56C2-4316-BDB1-D0EEF71D80F7}" srcOrd="1" destOrd="0" presId="urn:microsoft.com/office/officeart/2005/8/layout/chevron2"/>
    <dgm:cxn modelId="{69E52077-1D03-4BD8-AB43-E9D376B44F53}" type="presParOf" srcId="{49BAD327-D61B-4F56-A5F4-D27170DC9590}" destId="{5E9CE5F0-C8FF-4104-B837-FDFACCBED338}" srcOrd="5" destOrd="0" presId="urn:microsoft.com/office/officeart/2005/8/layout/chevron2"/>
    <dgm:cxn modelId="{D8D32785-80D1-49F8-BD7E-4E683AB99F52}" type="presParOf" srcId="{49BAD327-D61B-4F56-A5F4-D27170DC9590}" destId="{1A9974E9-C97B-4298-92EC-3025C77B35C2}" srcOrd="6" destOrd="0" presId="urn:microsoft.com/office/officeart/2005/8/layout/chevron2"/>
    <dgm:cxn modelId="{BC2BA02A-A422-4241-AD67-4052A29532A0}" type="presParOf" srcId="{1A9974E9-C97B-4298-92EC-3025C77B35C2}" destId="{049A6FE3-4A14-426C-AA63-CAD17437D0CF}" srcOrd="0" destOrd="0" presId="urn:microsoft.com/office/officeart/2005/8/layout/chevron2"/>
    <dgm:cxn modelId="{AF3FC2E2-94A9-40CE-8080-38493E6D5A51}" type="presParOf" srcId="{1A9974E9-C97B-4298-92EC-3025C77B35C2}" destId="{F24B2AC1-F382-4046-9C09-8D95F6BE342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0.20929</cdr:x>
      <cdr:y>0.11696</cdr:y>
    </cdr:from>
    <cdr:to>
      <cdr:x>0.34883</cdr:x>
      <cdr:y>0.17544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285752"/>
          <a:ext cx="42862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0.18604</cdr:x>
      <cdr:y>0.08772</cdr:y>
    </cdr:from>
    <cdr:to>
      <cdr:x>0.48371</cdr:x>
      <cdr:y>0.17544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472" y="214314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(44 %)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0.18604</cdr:x>
      <cdr:y>0.23392</cdr:y>
    </cdr:from>
    <cdr:to>
      <cdr:x>0.48371</cdr:x>
      <cdr:y>0.60819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472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(56 %)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BB10-3D32-4236-827E-4D46B79F9C6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85A20-6598-4A46-AAB3-5F5090C4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7046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2265" tIns="46133" rIns="92265" bIns="46133" rtlCol="0"/>
          <a:lstStyle>
            <a:lvl1pPr algn="r">
              <a:defRPr sz="1200"/>
            </a:lvl1pPr>
          </a:lstStyle>
          <a:p>
            <a:fld id="{FDCF1F0A-F4AA-4F8A-9415-45166865000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5" tIns="46133" rIns="92265" bIns="461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265" tIns="46133" rIns="92265" bIns="461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4" cy="497046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265" tIns="46133" rIns="92265" bIns="46133" rtlCol="0" anchor="b"/>
          <a:lstStyle>
            <a:lvl1pPr algn="r">
              <a:defRPr sz="1200"/>
            </a:lvl1pPr>
          </a:lstStyle>
          <a:p>
            <a:fld id="{D7B874E4-2334-4793-A9B9-A36257416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74E4-2334-4793-A9B9-A36257416F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654EEA-A910-4259-AB7F-723F3A443E3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33E1-3934-468C-8059-72C4CAEDF63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BFA3C-0360-4FA1-9AD5-51F13020FA8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C7873-380C-4CAC-838B-5010D5403B4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95EBC-77FC-4793-904D-12046053D2A5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4ABDB-620A-41F7-B35F-3DEA62E96FB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47B1A-8BEA-43D3-A419-B3EAA6611926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EB3A9-212F-4748-9327-17F4BD1447F1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1FDD3-61B4-48A8-B10D-38A64014B44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3209E853-FAA9-4DFF-A366-64784C660D4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98CA9C-4331-472A-BEF7-31A544450423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58CEE2-B362-48A1-A240-7BB656E6A273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4DC398-55EC-4D3A-89B4-AC7FB292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785800"/>
            <a:ext cx="5929322" cy="2786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«Потребности в создании/реконструкции социальных и инфраструктурных объектов, проблемные вопросы формирования публичных инициатив»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0"/>
            <a:ext cx="9144000" cy="68154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Герб Владимирской облас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468"/>
            <a:ext cx="576064" cy="562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214296"/>
            <a:ext cx="342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Владимирской области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1429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34"/>
          <p:cNvGrpSpPr/>
          <p:nvPr/>
        </p:nvGrpSpPr>
        <p:grpSpPr>
          <a:xfrm>
            <a:off x="4572000" y="71420"/>
            <a:ext cx="576064" cy="570467"/>
            <a:chOff x="5292080" y="188640"/>
            <a:chExt cx="720080" cy="760622"/>
          </a:xfrm>
        </p:grpSpPr>
        <p:sp>
          <p:nvSpPr>
            <p:cNvPr id="11" name="Овал 10"/>
            <p:cNvSpPr/>
            <p:nvPr/>
          </p:nvSpPr>
          <p:spPr>
            <a:xfrm>
              <a:off x="5292080" y="188640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Логотип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188640"/>
              <a:ext cx="720080" cy="760622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214282" y="3643320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социальной защиты населения Владимирской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714758"/>
            <a:ext cx="8676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ru-RU" sz="2400" b="1" cap="all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Кукушкина ЛЮБОВЬ ЕВГЕНЬЕВНА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4643452"/>
            <a:ext cx="295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Владимир, 01 апреля 2021 г.</a:t>
            </a:r>
          </a:p>
        </p:txBody>
      </p:sp>
      <p:pic>
        <p:nvPicPr>
          <p:cNvPr id="1026" name="Picture 2" descr="C:\Users\gubanova\Desktop\26152652.454991.59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857238"/>
            <a:ext cx="3048000" cy="261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7143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Государственные поставщики социальных услуг, оказывающие стационарное социальное обслуживание гражданам пожилого возраста и инвалидам                                       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142990"/>
            <a:ext cx="357190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– 28 учреждений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8596" y="1571618"/>
          <a:ext cx="3571900" cy="227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F:\DOMINT\2017\Вязниковский ДИ\Фото\Фасад прям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928940"/>
            <a:ext cx="2714644" cy="2035891"/>
          </a:xfrm>
          <a:prstGeom prst="rect">
            <a:avLst/>
          </a:prstGeom>
          <a:noFill/>
        </p:spPr>
      </p:pic>
      <p:pic>
        <p:nvPicPr>
          <p:cNvPr id="14" name="Рисунок 13" descr="M:\Дома-интернаты, дома милосердия\2015\Открытие ДИ Муром\фото ДСЗН\Отобрано на сайт\Фото сжато\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142990"/>
            <a:ext cx="250033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Пансионат пос. Садовый ГЛАВНЫЙ КОРПУС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 l="10693"/>
          <a:stretch>
            <a:fillRect/>
          </a:stretch>
        </p:blipFill>
        <p:spPr>
          <a:xfrm>
            <a:off x="6715140" y="1142990"/>
            <a:ext cx="2217661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ubanova\Desktop\karta-V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36108"/>
            <a:ext cx="6215074" cy="405346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86874" cy="508383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Негосударственные поставщики социальных услуг, оказывающие стационарное социальное обслуживание гражданам пожилого возраста и инвалидам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571618"/>
          <a:ext cx="3071802" cy="244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785800"/>
            <a:ext cx="174028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койко-мест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571750"/>
            <a:ext cx="387048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стоимость содержания 1 человека,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86874" cy="508383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Негосударственные поставщики социальных услуг, оказывающие стационарное социальное обслуживание гражданам пожилого возраста и инвалидам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71472" y="928676"/>
          <a:ext cx="7858180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688" y="2928940"/>
          <a:ext cx="8858312" cy="92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57158" y="3786196"/>
          <a:ext cx="8715436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551" t="3715" r="53478" b="3400"/>
          <a:stretch>
            <a:fillRect/>
          </a:stretch>
        </p:blipFill>
        <p:spPr bwMode="auto">
          <a:xfrm>
            <a:off x="1" y="0"/>
            <a:ext cx="1785918" cy="153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1142990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Арбузовский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интернат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корпус на 100 мест открыт 03.11.2020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14296"/>
            <a:ext cx="357674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b="1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«СТАРШЕЕ ПОКОЛЕНИЕ»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14282" y="2214560"/>
            <a:ext cx="28159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57884" y="142858"/>
            <a:ext cx="3071834" cy="19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000760" y="2214560"/>
            <a:ext cx="2969982" cy="20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143240" y="2214560"/>
            <a:ext cx="27623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551" t="3715" r="53478" b="3400"/>
          <a:stretch>
            <a:fillRect/>
          </a:stretch>
        </p:blipFill>
        <p:spPr bwMode="auto">
          <a:xfrm>
            <a:off x="142844" y="0"/>
            <a:ext cx="1619672" cy="139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71420"/>
            <a:ext cx="7143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проект «Старшее поколение» (национальный проект «Демография») 2021-2024 гг. - строительство 3 объектов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ogatyreva_mv\Desktop\Новая папка\1_Photo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928940"/>
            <a:ext cx="2413016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00430" y="2928940"/>
            <a:ext cx="2357454" cy="164307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lum brigh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29322" y="2928940"/>
            <a:ext cx="3071834" cy="164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2000246"/>
            <a:ext cx="721523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объем финансирования – 1,674 млрд. руб., в том числе: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федеральный бюджет – 1,640 млрд. руб.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областной бюджет -  0,034 млрд.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785800"/>
            <a:ext cx="74295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ts val="18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Гусь-Хрустальный район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Жилой корпус сопровождаемого проживания                             на 130 мест для пожилых людей и инвалидов</a:t>
            </a:r>
          </a:p>
          <a:p>
            <a:pPr marL="179388" indent="-179388" algn="just">
              <a:lnSpc>
                <a:spcPts val="18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Киржач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«Социальный городок» на 155 мест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ts val="18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Юрьев-Польский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Комплексный центр социального обслуживания                             на 100 мест</a:t>
            </a:r>
          </a:p>
          <a:p>
            <a:pPr marL="179388" indent="-179388" algn="just">
              <a:lnSpc>
                <a:spcPts val="18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ts val="18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286262"/>
            <a:ext cx="242889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Жилой корпус сопровождаемого проживания п.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Гусевский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4643452"/>
            <a:ext cx="3357586" cy="2462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«Социальный городок» г.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Киржач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58" y="142858"/>
            <a:ext cx="8372476" cy="64294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Актуальность реализации проекта по строительству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(реконструкции) современных пансионатов (домов-интернатов) на условиях ГЧП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2" name="Схема 31"/>
          <p:cNvGraphicFramePr/>
          <p:nvPr/>
        </p:nvGraphicFramePr>
        <p:xfrm>
          <a:off x="357158" y="1571618"/>
          <a:ext cx="407196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714876" y="1000114"/>
            <a:ext cx="400052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Механизмы поддержки инвесторов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4714876" y="1571618"/>
          <a:ext cx="392909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57158" y="1000114"/>
            <a:ext cx="400052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негосударственных поставщиков социальных услуг  на территории области: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398-55EC-4D3A-89B4-AC7FB2922A5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50" y="2000246"/>
            <a:ext cx="89297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21833</TotalTime>
  <Words>358</Words>
  <Application>Microsoft Office PowerPoint</Application>
  <PresentationFormat>Экран (16:9)</PresentationFormat>
  <Paragraphs>65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«Потребности в создании/реконструкции социальных и инфраструктурных объектов, проблемные вопросы формирования публичных инициатив»</vt:lpstr>
      <vt:lpstr>Государственные поставщики социальных услуг, оказывающие стационарное социальное обслуживание гражданам пожилого возраста и инвалидам                                       </vt:lpstr>
      <vt:lpstr>Негосударственные поставщики социальных услуг, оказывающие стационарное социальное обслуживание гражданам пожилого возраста и инвалидам</vt:lpstr>
      <vt:lpstr>Негосударственные поставщики социальных услуг, оказывающие стационарное социальное обслуживание гражданам пожилого возраста и инвалидам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vtz</dc:creator>
  <cp:lastModifiedBy>serebrjakova</cp:lastModifiedBy>
  <cp:revision>468</cp:revision>
  <dcterms:created xsi:type="dcterms:W3CDTF">2018-02-13T15:30:17Z</dcterms:created>
  <dcterms:modified xsi:type="dcterms:W3CDTF">2021-03-31T12:36:52Z</dcterms:modified>
</cp:coreProperties>
</file>